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302" r:id="rId2"/>
    <p:sldId id="294" r:id="rId3"/>
    <p:sldId id="293" r:id="rId4"/>
    <p:sldId id="295" r:id="rId5"/>
    <p:sldId id="274" r:id="rId6"/>
    <p:sldId id="288" r:id="rId7"/>
    <p:sldId id="296" r:id="rId8"/>
    <p:sldId id="29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ebp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7C34A-6D4A-303C-0D0F-99BD0009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25480-A6CE-6212-62DC-DA5380641560}"/>
              </a:ext>
            </a:extLst>
          </p:cNvPr>
          <p:cNvSpPr/>
          <p:nvPr/>
        </p:nvSpPr>
        <p:spPr>
          <a:xfrm>
            <a:off x="0" y="312821"/>
            <a:ext cx="9144000" cy="6665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7AADE5-BB3B-EDDD-8B7D-5EE0D379A240}"/>
              </a:ext>
            </a:extLst>
          </p:cNvPr>
          <p:cNvSpPr txBox="1"/>
          <p:nvPr/>
        </p:nvSpPr>
        <p:spPr>
          <a:xfrm>
            <a:off x="2063750" y="3009900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m’entraine à résoudre des problèmes additifs et de comparaison.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D5F0D24-B1E8-1AD1-9724-6EE59BD36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8D623-364F-BE9C-4FB9-2EB026AF5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CB6CA6-FA19-91B0-968B-32530C8D2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F632C1C-F382-6081-C10A-C2EC8681EC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EAC5E10-5E43-0793-910E-718F0AE1532B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E640FCF-CDFA-0D68-021E-CAC9C18AF2B9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4CF5289-469D-1160-9E01-0143C3006869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147FB86-A207-33A6-DB89-D86A8809385F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6C2950D-BA4B-C82E-5DC0-9CC437C35399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A6626D4-FB9D-84BA-A9AE-1EA0C2DF6714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B5EFBCC-A09C-C146-FD3E-AB0DEDBDE8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2C56EE4-B827-26CA-DCB1-247158B75143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D789BD5-7418-3060-C4F1-1319E3D3AA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25F91E38-4AEE-155E-BFFB-8F374E3C6E14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401FE31-173E-733F-4232-F48A7F97776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37B615C-6844-3C7F-B72C-3FE2A2E118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721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C6827-892C-4B34-82E9-4CAD0B2CE1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BDB014CA-05F8-714F-6FE4-FEC097A6AF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778" y="3429000"/>
            <a:ext cx="3579222" cy="361623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B013E0B-8107-2DF6-5312-A498E0DA3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72214AEC-E2B9-4CB3-40C6-A91A79BFB9B6}"/>
              </a:ext>
            </a:extLst>
          </p:cNvPr>
          <p:cNvSpPr/>
          <p:nvPr/>
        </p:nvSpPr>
        <p:spPr>
          <a:xfrm>
            <a:off x="173810" y="1537165"/>
            <a:ext cx="7295769" cy="4740923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  <a:gd name="connsiteX0" fmla="*/ 2291276 w 7799174"/>
              <a:gd name="connsiteY0" fmla="*/ 4085817 h 4085817"/>
              <a:gd name="connsiteX1" fmla="*/ 1663114 w 7799174"/>
              <a:gd name="connsiteY1" fmla="*/ 3420715 h 4085817"/>
              <a:gd name="connsiteX2" fmla="*/ 781795 w 7799174"/>
              <a:gd name="connsiteY2" fmla="*/ 413864 h 4085817"/>
              <a:gd name="connsiteX3" fmla="*/ 6690723 w 7799174"/>
              <a:gd name="connsiteY3" fmla="*/ 328016 h 4085817"/>
              <a:gd name="connsiteX4" fmla="*/ 6671778 w 7799174"/>
              <a:gd name="connsiteY4" fmla="*/ 3232063 h 4085817"/>
              <a:gd name="connsiteX5" fmla="*/ 2206033 w 7799174"/>
              <a:gd name="connsiteY5" fmla="*/ 3464452 h 4085817"/>
              <a:gd name="connsiteX6" fmla="*/ 2291276 w 7799174"/>
              <a:gd name="connsiteY6" fmla="*/ 4085817 h 4085817"/>
              <a:gd name="connsiteX0" fmla="*/ 2433448 w 7941346"/>
              <a:gd name="connsiteY0" fmla="*/ 4091268 h 4091268"/>
              <a:gd name="connsiteX1" fmla="*/ 1554698 w 7941346"/>
              <a:gd name="connsiteY1" fmla="*/ 3519250 h 4091268"/>
              <a:gd name="connsiteX2" fmla="*/ 923967 w 7941346"/>
              <a:gd name="connsiteY2" fmla="*/ 419315 h 4091268"/>
              <a:gd name="connsiteX3" fmla="*/ 6832895 w 7941346"/>
              <a:gd name="connsiteY3" fmla="*/ 333467 h 4091268"/>
              <a:gd name="connsiteX4" fmla="*/ 6813950 w 7941346"/>
              <a:gd name="connsiteY4" fmla="*/ 3237514 h 4091268"/>
              <a:gd name="connsiteX5" fmla="*/ 2348205 w 7941346"/>
              <a:gd name="connsiteY5" fmla="*/ 3469903 h 4091268"/>
              <a:gd name="connsiteX6" fmla="*/ 2433448 w 7941346"/>
              <a:gd name="connsiteY6" fmla="*/ 4091268 h 4091268"/>
              <a:gd name="connsiteX0" fmla="*/ 2433448 w 7941346"/>
              <a:gd name="connsiteY0" fmla="*/ 4091268 h 4091268"/>
              <a:gd name="connsiteX1" fmla="*/ 1554698 w 7941346"/>
              <a:gd name="connsiteY1" fmla="*/ 3519250 h 4091268"/>
              <a:gd name="connsiteX2" fmla="*/ 923967 w 7941346"/>
              <a:gd name="connsiteY2" fmla="*/ 419315 h 4091268"/>
              <a:gd name="connsiteX3" fmla="*/ 6832895 w 7941346"/>
              <a:gd name="connsiteY3" fmla="*/ 333467 h 4091268"/>
              <a:gd name="connsiteX4" fmla="*/ 6813950 w 7941346"/>
              <a:gd name="connsiteY4" fmla="*/ 3237514 h 4091268"/>
              <a:gd name="connsiteX5" fmla="*/ 1984853 w 7941346"/>
              <a:gd name="connsiteY5" fmla="*/ 3483201 h 4091268"/>
              <a:gd name="connsiteX6" fmla="*/ 2433448 w 7941346"/>
              <a:gd name="connsiteY6" fmla="*/ 4091268 h 4091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41346" h="4091268">
                <a:moveTo>
                  <a:pt x="2433448" y="4091268"/>
                </a:moveTo>
                <a:lnTo>
                  <a:pt x="1554698" y="3519250"/>
                </a:lnTo>
                <a:cubicBezTo>
                  <a:pt x="-864705" y="2825821"/>
                  <a:pt x="44268" y="950279"/>
                  <a:pt x="923967" y="419315"/>
                </a:cubicBezTo>
                <a:cubicBezTo>
                  <a:pt x="1803666" y="-111649"/>
                  <a:pt x="5851231" y="-136233"/>
                  <a:pt x="6832895" y="333467"/>
                </a:cubicBezTo>
                <a:cubicBezTo>
                  <a:pt x="7814559" y="803167"/>
                  <a:pt x="8745304" y="2334128"/>
                  <a:pt x="6813950" y="3237514"/>
                </a:cubicBezTo>
                <a:cubicBezTo>
                  <a:pt x="6004394" y="3616182"/>
                  <a:pt x="3101596" y="3566519"/>
                  <a:pt x="1984853" y="3483201"/>
                </a:cubicBezTo>
                <a:lnTo>
                  <a:pt x="2433448" y="40912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20D9013-6610-275C-BC6C-14CB81FA2A5D}"/>
              </a:ext>
            </a:extLst>
          </p:cNvPr>
          <p:cNvSpPr txBox="1"/>
          <p:nvPr/>
        </p:nvSpPr>
        <p:spPr>
          <a:xfrm>
            <a:off x="533131" y="2136695"/>
            <a:ext cx="7035410" cy="3235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fleuriste prépare un bouquet.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a préparé un bouquet de 13 roses, et un autre avec 7 roses de plus.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fleurs y a-t-il dans l’autre bouquet ? </a:t>
            </a:r>
            <a:endParaRPr lang="fr-FR" sz="36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335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A4D26-2905-8857-5211-E8B78CEDA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07E4E9-A18C-3DB7-66BD-603AB834E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BFBAABB-BF98-A9E7-8CF9-97847DE2E3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13960D8-6A85-A23A-72A9-618DDB0CABA8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7EF2F53B-22FD-0D0C-5F6D-F0C3935827B1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963B9B11-D0AA-33F9-F8E7-68EC4114C4DC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656161A2-63F8-4C0F-811D-1273C5856E19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E381095-A64C-FBA0-BC76-F89D6379240F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fleurs de l’autre bouquet.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60DC97F-DAB4-EAD3-C47F-ADB2B092F008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20 fleurs.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E516985-965C-264B-AA74-DAA788BCB7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B4AC540-D2B1-7038-1289-EF3E5F0A62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5AE9E3A-44AA-9199-F9C4-BE3776B1088A}"/>
              </a:ext>
            </a:extLst>
          </p:cNvPr>
          <p:cNvSpPr txBox="1"/>
          <p:nvPr/>
        </p:nvSpPr>
        <p:spPr>
          <a:xfrm>
            <a:off x="3508500" y="4213600"/>
            <a:ext cx="19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13 + 7= …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4F77188-B499-9D20-B374-BB147C52D7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E310F70-D0FD-BD44-EE0F-74A30CC654E7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1EBEF978-152F-3F5D-5793-7D0A0B05AA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34FA06-6789-0441-2C57-D4D483CFC931}"/>
              </a:ext>
            </a:extLst>
          </p:cNvPr>
          <p:cNvSpPr/>
          <p:nvPr/>
        </p:nvSpPr>
        <p:spPr>
          <a:xfrm>
            <a:off x="6370784" y="2756387"/>
            <a:ext cx="2160000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Total </a:t>
            </a:r>
            <a:r>
              <a:rPr lang="fr-FR" sz="2800"/>
              <a:t>? </a:t>
            </a:r>
            <a:endParaRPr lang="fr-FR" sz="2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FFC7C7-F0C3-55BC-68B8-CD5CA8616DD9}"/>
              </a:ext>
            </a:extLst>
          </p:cNvPr>
          <p:cNvSpPr/>
          <p:nvPr/>
        </p:nvSpPr>
        <p:spPr>
          <a:xfrm>
            <a:off x="6370784" y="3169624"/>
            <a:ext cx="1080000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13 roses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7C09514-C0A2-4843-5C47-C8844F74C23B}"/>
              </a:ext>
            </a:extLst>
          </p:cNvPr>
          <p:cNvSpPr txBox="1"/>
          <p:nvPr/>
        </p:nvSpPr>
        <p:spPr>
          <a:xfrm>
            <a:off x="4755789" y="4213600"/>
            <a:ext cx="62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20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41FE3E0B-FC1C-D1A1-8B41-1A090EF5FD0D}"/>
              </a:ext>
            </a:extLst>
          </p:cNvPr>
          <p:cNvGrpSpPr/>
          <p:nvPr/>
        </p:nvGrpSpPr>
        <p:grpSpPr>
          <a:xfrm>
            <a:off x="7450784" y="3184993"/>
            <a:ext cx="1080000" cy="431470"/>
            <a:chOff x="7450784" y="3184993"/>
            <a:chExt cx="1080000" cy="43147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61C9CC1-2A85-9086-ADD6-CB663CF93163}"/>
                </a:ext>
              </a:extLst>
            </p:cNvPr>
            <p:cNvSpPr/>
            <p:nvPr/>
          </p:nvSpPr>
          <p:spPr>
            <a:xfrm>
              <a:off x="7450784" y="3184993"/>
              <a:ext cx="1080000" cy="4314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>
                  <a:solidFill>
                    <a:schemeClr val="tx1"/>
                  </a:solidFill>
                </a:rPr>
                <a:t>+ 7 </a:t>
              </a:r>
            </a:p>
          </p:txBody>
        </p: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1ED0639C-CA8E-AE83-064E-F9BB88880181}"/>
                </a:ext>
              </a:extLst>
            </p:cNvPr>
            <p:cNvCxnSpPr>
              <a:cxnSpLocks/>
            </p:cNvCxnSpPr>
            <p:nvPr/>
          </p:nvCxnSpPr>
          <p:spPr>
            <a:xfrm>
              <a:off x="7450784" y="3492137"/>
              <a:ext cx="10800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996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16" grpId="0"/>
      <p:bldP spid="15" grpId="0" animBg="1"/>
      <p:bldP spid="25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pic>
        <p:nvPicPr>
          <p:cNvPr id="1026" name="Picture 2" descr="une femme au volant dun bus, souriante, avec une ceinture, type illustration vectorielle">
            <a:extLst>
              <a:ext uri="{FF2B5EF4-FFF2-40B4-BE49-F238E27FC236}">
                <a16:creationId xmlns:a16="http://schemas.microsoft.com/office/drawing/2014/main" id="{6BE52C00-04BB-DAEC-817D-A9428EEEC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872" y="4413679"/>
            <a:ext cx="2455128" cy="245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73810" y="1537165"/>
            <a:ext cx="7295769" cy="4740923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  <a:gd name="connsiteX0" fmla="*/ 2291276 w 7799174"/>
              <a:gd name="connsiteY0" fmla="*/ 4085817 h 4085817"/>
              <a:gd name="connsiteX1" fmla="*/ 1663114 w 7799174"/>
              <a:gd name="connsiteY1" fmla="*/ 3420715 h 4085817"/>
              <a:gd name="connsiteX2" fmla="*/ 781795 w 7799174"/>
              <a:gd name="connsiteY2" fmla="*/ 413864 h 4085817"/>
              <a:gd name="connsiteX3" fmla="*/ 6690723 w 7799174"/>
              <a:gd name="connsiteY3" fmla="*/ 328016 h 4085817"/>
              <a:gd name="connsiteX4" fmla="*/ 6671778 w 7799174"/>
              <a:gd name="connsiteY4" fmla="*/ 3232063 h 4085817"/>
              <a:gd name="connsiteX5" fmla="*/ 2206033 w 7799174"/>
              <a:gd name="connsiteY5" fmla="*/ 3464452 h 4085817"/>
              <a:gd name="connsiteX6" fmla="*/ 2291276 w 7799174"/>
              <a:gd name="connsiteY6" fmla="*/ 4085817 h 4085817"/>
              <a:gd name="connsiteX0" fmla="*/ 2433448 w 7941346"/>
              <a:gd name="connsiteY0" fmla="*/ 4091268 h 4091268"/>
              <a:gd name="connsiteX1" fmla="*/ 1554698 w 7941346"/>
              <a:gd name="connsiteY1" fmla="*/ 3519250 h 4091268"/>
              <a:gd name="connsiteX2" fmla="*/ 923967 w 7941346"/>
              <a:gd name="connsiteY2" fmla="*/ 419315 h 4091268"/>
              <a:gd name="connsiteX3" fmla="*/ 6832895 w 7941346"/>
              <a:gd name="connsiteY3" fmla="*/ 333467 h 4091268"/>
              <a:gd name="connsiteX4" fmla="*/ 6813950 w 7941346"/>
              <a:gd name="connsiteY4" fmla="*/ 3237514 h 4091268"/>
              <a:gd name="connsiteX5" fmla="*/ 2348205 w 7941346"/>
              <a:gd name="connsiteY5" fmla="*/ 3469903 h 4091268"/>
              <a:gd name="connsiteX6" fmla="*/ 2433448 w 7941346"/>
              <a:gd name="connsiteY6" fmla="*/ 4091268 h 4091268"/>
              <a:gd name="connsiteX0" fmla="*/ 2433448 w 7941346"/>
              <a:gd name="connsiteY0" fmla="*/ 4091268 h 4091268"/>
              <a:gd name="connsiteX1" fmla="*/ 1554698 w 7941346"/>
              <a:gd name="connsiteY1" fmla="*/ 3519250 h 4091268"/>
              <a:gd name="connsiteX2" fmla="*/ 923967 w 7941346"/>
              <a:gd name="connsiteY2" fmla="*/ 419315 h 4091268"/>
              <a:gd name="connsiteX3" fmla="*/ 6832895 w 7941346"/>
              <a:gd name="connsiteY3" fmla="*/ 333467 h 4091268"/>
              <a:gd name="connsiteX4" fmla="*/ 6813950 w 7941346"/>
              <a:gd name="connsiteY4" fmla="*/ 3237514 h 4091268"/>
              <a:gd name="connsiteX5" fmla="*/ 1984853 w 7941346"/>
              <a:gd name="connsiteY5" fmla="*/ 3483201 h 4091268"/>
              <a:gd name="connsiteX6" fmla="*/ 2433448 w 7941346"/>
              <a:gd name="connsiteY6" fmla="*/ 4091268 h 4091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41346" h="4091268">
                <a:moveTo>
                  <a:pt x="2433448" y="4091268"/>
                </a:moveTo>
                <a:lnTo>
                  <a:pt x="1554698" y="3519250"/>
                </a:lnTo>
                <a:cubicBezTo>
                  <a:pt x="-864705" y="2825821"/>
                  <a:pt x="44268" y="950279"/>
                  <a:pt x="923967" y="419315"/>
                </a:cubicBezTo>
                <a:cubicBezTo>
                  <a:pt x="1803666" y="-111649"/>
                  <a:pt x="5851231" y="-136233"/>
                  <a:pt x="6832895" y="333467"/>
                </a:cubicBezTo>
                <a:cubicBezTo>
                  <a:pt x="7814559" y="803167"/>
                  <a:pt x="8745304" y="2334128"/>
                  <a:pt x="6813950" y="3237514"/>
                </a:cubicBezTo>
                <a:cubicBezTo>
                  <a:pt x="6004394" y="3616182"/>
                  <a:pt x="3101596" y="3566519"/>
                  <a:pt x="1984853" y="3483201"/>
                </a:cubicBezTo>
                <a:lnTo>
                  <a:pt x="2433448" y="40912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912026" y="2019764"/>
            <a:ext cx="6202878" cy="3132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conductrice de car compte les passagers: il y en 28 à l’avant et 5 de moins à l’arrière.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passagers y a-t-il à l’arrière? </a:t>
            </a:r>
            <a:endParaRPr lang="fr-FR" sz="36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passagers à l’arrière.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5" y="5569368"/>
            <a:ext cx="5451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23 passagers à l’arrière.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13600"/>
            <a:ext cx="2069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28 – 5 =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601710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023472-69E4-D6E1-F9DA-872AC1606101}"/>
              </a:ext>
            </a:extLst>
          </p:cNvPr>
          <p:cNvSpPr/>
          <p:nvPr/>
        </p:nvSpPr>
        <p:spPr>
          <a:xfrm>
            <a:off x="5830784" y="2730282"/>
            <a:ext cx="2677627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28 avant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7DF395-93DB-D1E1-0D26-1216AA847AB0}"/>
              </a:ext>
            </a:extLst>
          </p:cNvPr>
          <p:cNvSpPr/>
          <p:nvPr/>
        </p:nvSpPr>
        <p:spPr>
          <a:xfrm>
            <a:off x="5830784" y="3156771"/>
            <a:ext cx="1597627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? arrière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D165616-EF55-D4C7-3128-80896C06AB8E}"/>
              </a:ext>
            </a:extLst>
          </p:cNvPr>
          <p:cNvSpPr txBox="1"/>
          <p:nvPr/>
        </p:nvSpPr>
        <p:spPr>
          <a:xfrm>
            <a:off x="5178185" y="4204114"/>
            <a:ext cx="20693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23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B312850F-526D-761E-C333-5E9745E1B481}"/>
              </a:ext>
            </a:extLst>
          </p:cNvPr>
          <p:cNvGrpSpPr/>
          <p:nvPr/>
        </p:nvGrpSpPr>
        <p:grpSpPr>
          <a:xfrm>
            <a:off x="7428411" y="3160682"/>
            <a:ext cx="1080000" cy="431470"/>
            <a:chOff x="7450784" y="3184993"/>
            <a:chExt cx="1080000" cy="43147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A3367C8-E5DF-850E-CA8D-FDD4A06095B5}"/>
                </a:ext>
              </a:extLst>
            </p:cNvPr>
            <p:cNvSpPr/>
            <p:nvPr/>
          </p:nvSpPr>
          <p:spPr>
            <a:xfrm>
              <a:off x="7450784" y="3184993"/>
              <a:ext cx="1080000" cy="4314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>
                  <a:solidFill>
                    <a:schemeClr val="tx1"/>
                  </a:solidFill>
                </a:rPr>
                <a:t>5 de moins</a:t>
              </a:r>
            </a:p>
          </p:txBody>
        </p: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0D99EFBA-B2BC-5B53-B2CF-BD8FC04E3F25}"/>
                </a:ext>
              </a:extLst>
            </p:cNvPr>
            <p:cNvCxnSpPr>
              <a:cxnSpLocks/>
            </p:cNvCxnSpPr>
            <p:nvPr/>
          </p:nvCxnSpPr>
          <p:spPr>
            <a:xfrm>
              <a:off x="7450784" y="3492137"/>
              <a:ext cx="10800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5" grpId="0" animBg="1"/>
      <p:bldP spid="25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FDD71-4532-02B9-6F06-813AE2695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B50579-4A74-1FE5-013C-6BF1A9A6C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895AC564-687D-5C57-BC66-ED6D31C602A7}"/>
              </a:ext>
            </a:extLst>
          </p:cNvPr>
          <p:cNvSpPr/>
          <p:nvPr/>
        </p:nvSpPr>
        <p:spPr>
          <a:xfrm>
            <a:off x="173810" y="1537165"/>
            <a:ext cx="7295769" cy="4740923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  <a:gd name="connsiteX0" fmla="*/ 2291276 w 7799174"/>
              <a:gd name="connsiteY0" fmla="*/ 4085817 h 4085817"/>
              <a:gd name="connsiteX1" fmla="*/ 1663114 w 7799174"/>
              <a:gd name="connsiteY1" fmla="*/ 3420715 h 4085817"/>
              <a:gd name="connsiteX2" fmla="*/ 781795 w 7799174"/>
              <a:gd name="connsiteY2" fmla="*/ 413864 h 4085817"/>
              <a:gd name="connsiteX3" fmla="*/ 6690723 w 7799174"/>
              <a:gd name="connsiteY3" fmla="*/ 328016 h 4085817"/>
              <a:gd name="connsiteX4" fmla="*/ 6671778 w 7799174"/>
              <a:gd name="connsiteY4" fmla="*/ 3232063 h 4085817"/>
              <a:gd name="connsiteX5" fmla="*/ 2206033 w 7799174"/>
              <a:gd name="connsiteY5" fmla="*/ 3464452 h 4085817"/>
              <a:gd name="connsiteX6" fmla="*/ 2291276 w 7799174"/>
              <a:gd name="connsiteY6" fmla="*/ 4085817 h 4085817"/>
              <a:gd name="connsiteX0" fmla="*/ 2433448 w 7941346"/>
              <a:gd name="connsiteY0" fmla="*/ 4091268 h 4091268"/>
              <a:gd name="connsiteX1" fmla="*/ 1554698 w 7941346"/>
              <a:gd name="connsiteY1" fmla="*/ 3519250 h 4091268"/>
              <a:gd name="connsiteX2" fmla="*/ 923967 w 7941346"/>
              <a:gd name="connsiteY2" fmla="*/ 419315 h 4091268"/>
              <a:gd name="connsiteX3" fmla="*/ 6832895 w 7941346"/>
              <a:gd name="connsiteY3" fmla="*/ 333467 h 4091268"/>
              <a:gd name="connsiteX4" fmla="*/ 6813950 w 7941346"/>
              <a:gd name="connsiteY4" fmla="*/ 3237514 h 4091268"/>
              <a:gd name="connsiteX5" fmla="*/ 2348205 w 7941346"/>
              <a:gd name="connsiteY5" fmla="*/ 3469903 h 4091268"/>
              <a:gd name="connsiteX6" fmla="*/ 2433448 w 7941346"/>
              <a:gd name="connsiteY6" fmla="*/ 4091268 h 4091268"/>
              <a:gd name="connsiteX0" fmla="*/ 2433448 w 7941346"/>
              <a:gd name="connsiteY0" fmla="*/ 4091268 h 4091268"/>
              <a:gd name="connsiteX1" fmla="*/ 1554698 w 7941346"/>
              <a:gd name="connsiteY1" fmla="*/ 3519250 h 4091268"/>
              <a:gd name="connsiteX2" fmla="*/ 923967 w 7941346"/>
              <a:gd name="connsiteY2" fmla="*/ 419315 h 4091268"/>
              <a:gd name="connsiteX3" fmla="*/ 6832895 w 7941346"/>
              <a:gd name="connsiteY3" fmla="*/ 333467 h 4091268"/>
              <a:gd name="connsiteX4" fmla="*/ 6813950 w 7941346"/>
              <a:gd name="connsiteY4" fmla="*/ 3237514 h 4091268"/>
              <a:gd name="connsiteX5" fmla="*/ 1984853 w 7941346"/>
              <a:gd name="connsiteY5" fmla="*/ 3483201 h 4091268"/>
              <a:gd name="connsiteX6" fmla="*/ 2433448 w 7941346"/>
              <a:gd name="connsiteY6" fmla="*/ 4091268 h 4091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41346" h="4091268">
                <a:moveTo>
                  <a:pt x="2433448" y="4091268"/>
                </a:moveTo>
                <a:lnTo>
                  <a:pt x="1554698" y="3519250"/>
                </a:lnTo>
                <a:cubicBezTo>
                  <a:pt x="-864705" y="2825821"/>
                  <a:pt x="44268" y="950279"/>
                  <a:pt x="923967" y="419315"/>
                </a:cubicBezTo>
                <a:cubicBezTo>
                  <a:pt x="1803666" y="-111649"/>
                  <a:pt x="5851231" y="-136233"/>
                  <a:pt x="6832895" y="333467"/>
                </a:cubicBezTo>
                <a:cubicBezTo>
                  <a:pt x="7814559" y="803167"/>
                  <a:pt x="8745304" y="2334128"/>
                  <a:pt x="6813950" y="3237514"/>
                </a:cubicBezTo>
                <a:cubicBezTo>
                  <a:pt x="6004394" y="3616182"/>
                  <a:pt x="3101596" y="3566519"/>
                  <a:pt x="1984853" y="3483201"/>
                </a:cubicBezTo>
                <a:lnTo>
                  <a:pt x="2433448" y="40912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35FD48B-76C1-B544-289D-C8BF84E6CEB0}"/>
              </a:ext>
            </a:extLst>
          </p:cNvPr>
          <p:cNvSpPr txBox="1"/>
          <p:nvPr/>
        </p:nvSpPr>
        <p:spPr>
          <a:xfrm>
            <a:off x="912026" y="2019764"/>
            <a:ext cx="6202878" cy="3132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livreur a transporté 75 colis le matin et 10 colis de plus l’après-midi.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colis a-t-il transportés l’après-midi ? </a:t>
            </a:r>
            <a:endParaRPr lang="fr-FR" sz="36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E408664-DEBB-DBFA-7691-CEF8F5483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89" r="58844" b="32445"/>
          <a:stretch/>
        </p:blipFill>
        <p:spPr>
          <a:xfrm>
            <a:off x="6535948" y="4463516"/>
            <a:ext cx="2634343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012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6FD7C-228E-9F11-F923-2B8DA3F70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203334-E01D-BBCC-A949-66472FBB0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27FE3E7-8BA7-C1E0-30E8-41F5031874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E33E8BF-6918-68EE-FF8C-A7D88A3E1DB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89514C0-8220-93BC-F4F6-0090E45ED8BC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8E59FBE-E034-0C7B-3A8A-27219D157224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5D4FBD4-768D-7B88-7B0B-4F0A0749B9F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2B5B0BE-B9A4-5B02-968B-EDF32078720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de colis de l’après-midi.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66E74EF-C228-D8AC-3B55-71E82A068170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a </a:t>
            </a:r>
            <a:r>
              <a:rPr lang="fr-FR" sz="3200">
                <a:solidFill>
                  <a:srgbClr val="C00000"/>
                </a:solidFill>
                <a:latin typeface="Cursive standard" pitchFamily="2" charset="0"/>
              </a:rPr>
              <a:t>transporté 85 </a:t>
            </a:r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colis.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CD4CBCF-ED68-1E18-45DD-544D169199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0C459CB1-DAC7-6FAA-DEEF-6CAE67D32B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2664916-323E-9674-BC63-20913AF705E2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75 + 10 = …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D182544-8B60-0999-70DD-15E9C91729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655523E9-507B-5847-A871-C3ED007DFD62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BF3A258-46C0-C859-77A5-E9EC23DB47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F9ACD6-2486-F2A2-C322-BE0052B320D6}"/>
              </a:ext>
            </a:extLst>
          </p:cNvPr>
          <p:cNvSpPr/>
          <p:nvPr/>
        </p:nvSpPr>
        <p:spPr>
          <a:xfrm>
            <a:off x="5830784" y="2730282"/>
            <a:ext cx="2791578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Après-midi ?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A74685A-BC4A-967A-79E5-2A76BEEBA3F5}"/>
              </a:ext>
            </a:extLst>
          </p:cNvPr>
          <p:cNvSpPr/>
          <p:nvPr/>
        </p:nvSpPr>
        <p:spPr>
          <a:xfrm>
            <a:off x="5830784" y="3161752"/>
            <a:ext cx="1606336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75 matin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6CD0795-932F-407D-2E21-156E8FB7C9F8}"/>
              </a:ext>
            </a:extLst>
          </p:cNvPr>
          <p:cNvSpPr txBox="1"/>
          <p:nvPr/>
        </p:nvSpPr>
        <p:spPr>
          <a:xfrm>
            <a:off x="5178185" y="4204114"/>
            <a:ext cx="206934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85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DBD98E88-A22A-AAF4-0D16-976A130E6EB2}"/>
              </a:ext>
            </a:extLst>
          </p:cNvPr>
          <p:cNvGrpSpPr/>
          <p:nvPr/>
        </p:nvGrpSpPr>
        <p:grpSpPr>
          <a:xfrm>
            <a:off x="7542362" y="3194849"/>
            <a:ext cx="1080000" cy="431470"/>
            <a:chOff x="7450784" y="3184993"/>
            <a:chExt cx="1080000" cy="43147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E85F1DF-6425-23F8-9466-6ADCBA3BA3B2}"/>
                </a:ext>
              </a:extLst>
            </p:cNvPr>
            <p:cNvSpPr/>
            <p:nvPr/>
          </p:nvSpPr>
          <p:spPr>
            <a:xfrm>
              <a:off x="7450784" y="3184993"/>
              <a:ext cx="1080000" cy="4314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>
                  <a:solidFill>
                    <a:schemeClr val="tx1"/>
                  </a:solidFill>
                </a:rPr>
                <a:t>+ 10 </a:t>
              </a:r>
            </a:p>
          </p:txBody>
        </p: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C83459DB-2AC2-5BC0-6AB7-9B4F35B25E5B}"/>
                </a:ext>
              </a:extLst>
            </p:cNvPr>
            <p:cNvCxnSpPr>
              <a:cxnSpLocks/>
            </p:cNvCxnSpPr>
            <p:nvPr/>
          </p:nvCxnSpPr>
          <p:spPr>
            <a:xfrm>
              <a:off x="7450784" y="3492137"/>
              <a:ext cx="1080000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707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5" grpId="0" animBg="1"/>
      <p:bldP spid="25" grpId="0" animBg="1"/>
      <p:bldP spid="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3040</TotalTime>
  <Words>281</Words>
  <Application>Microsoft Office PowerPoint</Application>
  <PresentationFormat>Affichage à l'écran (4:3)</PresentationFormat>
  <Paragraphs>63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Je cherche en suivant les 4 étapes :</vt:lpstr>
      <vt:lpstr>Cherchez la solution au problème :</vt:lpstr>
      <vt:lpstr>Je cherche en suivant les 4 étapes :</vt:lpstr>
      <vt:lpstr>Cherchez la solution au problème :</vt:lpstr>
      <vt:lpstr>Je cherche en suivant les 4 étapes :</vt:lpstr>
      <vt:lpstr>Cherchez la solution au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94</cp:revision>
  <dcterms:created xsi:type="dcterms:W3CDTF">2023-02-07T14:55:57Z</dcterms:created>
  <dcterms:modified xsi:type="dcterms:W3CDTF">2025-08-12T06:47:13Z</dcterms:modified>
</cp:coreProperties>
</file>